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94" r:id="rId2"/>
    <p:sldId id="391" r:id="rId3"/>
    <p:sldId id="392" r:id="rId4"/>
    <p:sldId id="393" r:id="rId5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2A3"/>
    <a:srgbClr val="0000FF"/>
    <a:srgbClr val="000000"/>
    <a:srgbClr val="90C226"/>
    <a:srgbClr val="FAE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678" cy="498559"/>
          </a:xfrm>
          <a:prstGeom prst="rect">
            <a:avLst/>
          </a:prstGeom>
        </p:spPr>
        <p:txBody>
          <a:bodyPr vert="horz" lIns="62993" tIns="31497" rIns="62993" bIns="31497" rtlCol="0"/>
          <a:lstStyle>
            <a:lvl1pPr algn="l">
              <a:defRPr sz="8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348" y="0"/>
            <a:ext cx="2950765" cy="498559"/>
          </a:xfrm>
          <a:prstGeom prst="rect">
            <a:avLst/>
          </a:prstGeom>
        </p:spPr>
        <p:txBody>
          <a:bodyPr vert="horz" lIns="62993" tIns="31497" rIns="62993" bIns="31497" rtlCol="0"/>
          <a:lstStyle>
            <a:lvl1pPr algn="r">
              <a:defRPr sz="800"/>
            </a:lvl1pPr>
          </a:lstStyle>
          <a:p>
            <a:fld id="{00C76059-35B9-4BF0-AC08-BC2024F5650C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93" tIns="31497" rIns="62993" bIns="3149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611" y="4783532"/>
            <a:ext cx="5445978" cy="3913800"/>
          </a:xfrm>
          <a:prstGeom prst="rect">
            <a:avLst/>
          </a:prstGeom>
        </p:spPr>
        <p:txBody>
          <a:bodyPr vert="horz" lIns="62993" tIns="31497" rIns="62993" bIns="3149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779"/>
            <a:ext cx="2949678" cy="498559"/>
          </a:xfrm>
          <a:prstGeom prst="rect">
            <a:avLst/>
          </a:prstGeom>
        </p:spPr>
        <p:txBody>
          <a:bodyPr vert="horz" lIns="62993" tIns="31497" rIns="62993" bIns="31497" rtlCol="0" anchor="b"/>
          <a:lstStyle>
            <a:lvl1pPr algn="l">
              <a:defRPr sz="8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348" y="9440779"/>
            <a:ext cx="2950765" cy="498559"/>
          </a:xfrm>
          <a:prstGeom prst="rect">
            <a:avLst/>
          </a:prstGeom>
        </p:spPr>
        <p:txBody>
          <a:bodyPr vert="horz" lIns="62993" tIns="31497" rIns="62993" bIns="31497" rtlCol="0" anchor="b"/>
          <a:lstStyle>
            <a:lvl1pPr algn="r">
              <a:defRPr sz="800"/>
            </a:lvl1pPr>
          </a:lstStyle>
          <a:p>
            <a:fld id="{544B71D2-C61D-4696-BD4B-DA361A35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87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5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4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53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38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87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93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8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6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60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50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48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35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82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7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970B-A31A-4083-AFBA-7FE342B3CA59}" type="datetimeFigureOut">
              <a:rPr lang="zh-TW" altLang="en-US" smtClean="0"/>
              <a:t>2025/5/23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02FF3D-DC32-446B-B9F2-047E142B4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9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F7BD-51E4-4362-972D-9C9499A0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3795F2-331E-408C-A3CB-F0EF8693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08EE782-3D04-4B4C-B6E3-2A8630CB6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14" y="969263"/>
            <a:ext cx="9587387" cy="5708921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3A4693FD-CB45-45E3-B2DF-4BFBDD0E98D1}"/>
              </a:ext>
            </a:extLst>
          </p:cNvPr>
          <p:cNvSpPr txBox="1">
            <a:spLocks/>
          </p:cNvSpPr>
          <p:nvPr/>
        </p:nvSpPr>
        <p:spPr>
          <a:xfrm>
            <a:off x="104007" y="165682"/>
            <a:ext cx="4449705" cy="831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/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</a:rPr>
              <a:t>機車改停引導圖</a:t>
            </a:r>
            <a:endParaRPr lang="zh-TW" altLang="zh-TW" sz="4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E710626-6457-48F4-9720-0556B363AF06}"/>
              </a:ext>
            </a:extLst>
          </p:cNvPr>
          <p:cNvSpPr/>
          <p:nvPr/>
        </p:nvSpPr>
        <p:spPr>
          <a:xfrm>
            <a:off x="5495679" y="2857426"/>
            <a:ext cx="990846" cy="381074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圖說文字: 直線 12">
            <a:extLst>
              <a:ext uri="{FF2B5EF4-FFF2-40B4-BE49-F238E27FC236}">
                <a16:creationId xmlns:a16="http://schemas.microsoft.com/office/drawing/2014/main" id="{B045F222-123A-42E5-BCB0-8B5A2EE29F08}"/>
              </a:ext>
            </a:extLst>
          </p:cNvPr>
          <p:cNvSpPr/>
          <p:nvPr/>
        </p:nvSpPr>
        <p:spPr>
          <a:xfrm>
            <a:off x="4108704" y="2189164"/>
            <a:ext cx="1042416" cy="471609"/>
          </a:xfrm>
          <a:prstGeom prst="borderCallout1">
            <a:avLst>
              <a:gd name="adj1" fmla="val 55000"/>
              <a:gd name="adj2" fmla="val 101079"/>
              <a:gd name="adj3" fmla="val 137413"/>
              <a:gd name="adj4" fmla="val 131867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停車點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C9C270-FCC4-48A6-BD67-3A6B6D74585A}"/>
              </a:ext>
            </a:extLst>
          </p:cNvPr>
          <p:cNvSpPr/>
          <p:nvPr/>
        </p:nvSpPr>
        <p:spPr>
          <a:xfrm>
            <a:off x="1095740" y="4392036"/>
            <a:ext cx="1190716" cy="318963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圖說文字: 直線 14">
            <a:extLst>
              <a:ext uri="{FF2B5EF4-FFF2-40B4-BE49-F238E27FC236}">
                <a16:creationId xmlns:a16="http://schemas.microsoft.com/office/drawing/2014/main" id="{31D01604-32E0-4C4A-97BC-558F71008C0C}"/>
              </a:ext>
            </a:extLst>
          </p:cNvPr>
          <p:cNvSpPr/>
          <p:nvPr/>
        </p:nvSpPr>
        <p:spPr>
          <a:xfrm>
            <a:off x="325474" y="3733802"/>
            <a:ext cx="1050445" cy="471609"/>
          </a:xfrm>
          <a:prstGeom prst="borderCallout1">
            <a:avLst>
              <a:gd name="adj1" fmla="val 55000"/>
              <a:gd name="adj2" fmla="val 101079"/>
              <a:gd name="adj3" fmla="val 137413"/>
              <a:gd name="adj4" fmla="val 131867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停車點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A489E2-DAD2-4E2A-A169-4A7D9AC98E31}"/>
              </a:ext>
            </a:extLst>
          </p:cNvPr>
          <p:cNvSpPr/>
          <p:nvPr/>
        </p:nvSpPr>
        <p:spPr>
          <a:xfrm>
            <a:off x="2400054" y="3095625"/>
            <a:ext cx="990846" cy="659589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圖說文字: 直線 16">
            <a:extLst>
              <a:ext uri="{FF2B5EF4-FFF2-40B4-BE49-F238E27FC236}">
                <a16:creationId xmlns:a16="http://schemas.microsoft.com/office/drawing/2014/main" id="{7025262C-D33E-486B-B2B0-FF531F74EA43}"/>
              </a:ext>
            </a:extLst>
          </p:cNvPr>
          <p:cNvSpPr/>
          <p:nvPr/>
        </p:nvSpPr>
        <p:spPr>
          <a:xfrm>
            <a:off x="677334" y="2213489"/>
            <a:ext cx="1486983" cy="747600"/>
          </a:xfrm>
          <a:prstGeom prst="borderCallout1">
            <a:avLst>
              <a:gd name="adj1" fmla="val 55000"/>
              <a:gd name="adj2" fmla="val 101079"/>
              <a:gd name="adj3" fmla="val 123541"/>
              <a:gd name="adj4" fmla="val 124252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FF0000"/>
                </a:solidFill>
              </a:rPr>
              <a:t>6.21~8.31</a:t>
            </a:r>
            <a:r>
              <a:rPr lang="zh-TW" altLang="en-US" sz="1600" b="1" dirty="0">
                <a:solidFill>
                  <a:srgbClr val="FF0000"/>
                </a:solidFill>
              </a:rPr>
              <a:t>停車場入口大智樓至暫停開放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802ECD7-B1FC-473C-B613-A4A342149C08}"/>
              </a:ext>
            </a:extLst>
          </p:cNvPr>
          <p:cNvSpPr/>
          <p:nvPr/>
        </p:nvSpPr>
        <p:spPr>
          <a:xfrm>
            <a:off x="7429133" y="2568345"/>
            <a:ext cx="990846" cy="381074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圖說文字: 直線 18">
            <a:extLst>
              <a:ext uri="{FF2B5EF4-FFF2-40B4-BE49-F238E27FC236}">
                <a16:creationId xmlns:a16="http://schemas.microsoft.com/office/drawing/2014/main" id="{891494EC-268D-4D72-B0E9-4E862C42315D}"/>
              </a:ext>
            </a:extLst>
          </p:cNvPr>
          <p:cNvSpPr/>
          <p:nvPr/>
        </p:nvSpPr>
        <p:spPr>
          <a:xfrm>
            <a:off x="6037634" y="1920373"/>
            <a:ext cx="1042416" cy="471609"/>
          </a:xfrm>
          <a:prstGeom prst="borderCallout1">
            <a:avLst>
              <a:gd name="adj1" fmla="val 55000"/>
              <a:gd name="adj2" fmla="val 101079"/>
              <a:gd name="adj3" fmla="val 137413"/>
              <a:gd name="adj4" fmla="val 131867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停車點</a:t>
            </a:r>
            <a:r>
              <a:rPr lang="en-US" altLang="zh-TW" b="1" dirty="0">
                <a:solidFill>
                  <a:srgbClr val="FF0000"/>
                </a:solidFill>
              </a:rPr>
              <a:t>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F5387ED-376E-4EE3-BA85-FACEF60EA954}"/>
              </a:ext>
            </a:extLst>
          </p:cNvPr>
          <p:cNvSpPr/>
          <p:nvPr/>
        </p:nvSpPr>
        <p:spPr>
          <a:xfrm>
            <a:off x="8381756" y="3900173"/>
            <a:ext cx="1143244" cy="38107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圖說文字: 直線 23">
            <a:extLst>
              <a:ext uri="{FF2B5EF4-FFF2-40B4-BE49-F238E27FC236}">
                <a16:creationId xmlns:a16="http://schemas.microsoft.com/office/drawing/2014/main" id="{97910505-4F70-4F87-AC4A-18A1E96784B3}"/>
              </a:ext>
            </a:extLst>
          </p:cNvPr>
          <p:cNvSpPr/>
          <p:nvPr/>
        </p:nvSpPr>
        <p:spPr>
          <a:xfrm>
            <a:off x="9625862" y="4456144"/>
            <a:ext cx="1042416" cy="471609"/>
          </a:xfrm>
          <a:prstGeom prst="borderCallout1">
            <a:avLst>
              <a:gd name="adj1" fmla="val 14606"/>
              <a:gd name="adj2" fmla="val -2174"/>
              <a:gd name="adj3" fmla="val -38300"/>
              <a:gd name="adj4" fmla="val -36262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停車點</a:t>
            </a:r>
            <a:r>
              <a:rPr lang="en-US" altLang="zh-TW" b="1" dirty="0">
                <a:solidFill>
                  <a:srgbClr val="FF0000"/>
                </a:solidFill>
              </a:rPr>
              <a:t>4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7720689-B510-4A4B-B2BC-59F049DA9808}"/>
              </a:ext>
            </a:extLst>
          </p:cNvPr>
          <p:cNvSpPr/>
          <p:nvPr/>
        </p:nvSpPr>
        <p:spPr>
          <a:xfrm>
            <a:off x="9322024" y="2378929"/>
            <a:ext cx="1143244" cy="381074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圖說文字: 直線 25">
            <a:extLst>
              <a:ext uri="{FF2B5EF4-FFF2-40B4-BE49-F238E27FC236}">
                <a16:creationId xmlns:a16="http://schemas.microsoft.com/office/drawing/2014/main" id="{9AB11538-26C3-47CE-83E9-DF2886BEB5A5}"/>
              </a:ext>
            </a:extLst>
          </p:cNvPr>
          <p:cNvSpPr/>
          <p:nvPr/>
        </p:nvSpPr>
        <p:spPr>
          <a:xfrm>
            <a:off x="7954300" y="1717555"/>
            <a:ext cx="1042416" cy="471609"/>
          </a:xfrm>
          <a:prstGeom prst="borderCallout1">
            <a:avLst>
              <a:gd name="adj1" fmla="val 55000"/>
              <a:gd name="adj2" fmla="val 101079"/>
              <a:gd name="adj3" fmla="val 137413"/>
              <a:gd name="adj4" fmla="val 131867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停車點</a:t>
            </a:r>
            <a:r>
              <a:rPr lang="en-US" altLang="zh-TW" b="1" dirty="0">
                <a:solidFill>
                  <a:srgbClr val="FF0000"/>
                </a:solidFill>
              </a:rPr>
              <a:t>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9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C487B-3A0F-4866-947B-87AFB1A1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59" y="1115186"/>
            <a:ext cx="3958292" cy="600075"/>
          </a:xfrm>
        </p:spPr>
        <p:txBody>
          <a:bodyPr>
            <a:normAutofit/>
          </a:bodyPr>
          <a:lstStyle/>
          <a:p>
            <a:r>
              <a:rPr lang="zh-TW" altLang="en-US" sz="3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停車點</a:t>
            </a:r>
            <a:r>
              <a:rPr lang="en-US" altLang="zh-TW" sz="3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en-US" sz="3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3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道南橋堤外</a:t>
            </a:r>
            <a:endParaRPr lang="zh-TW" altLang="en-US" sz="3000" dirty="0">
              <a:solidFill>
                <a:srgbClr val="0000FF"/>
              </a:solidFill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83129FC-985E-4FEB-9052-E91DE106E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86" y="1804991"/>
            <a:ext cx="5096444" cy="4443984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B46D50C-2849-4C3B-B890-FB90D9FF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106" y="1806575"/>
            <a:ext cx="5390011" cy="4442400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AB752E1F-B210-4520-A447-955C87C4954D}"/>
              </a:ext>
            </a:extLst>
          </p:cNvPr>
          <p:cNvSpPr txBox="1">
            <a:spLocks/>
          </p:cNvSpPr>
          <p:nvPr/>
        </p:nvSpPr>
        <p:spPr>
          <a:xfrm>
            <a:off x="-216033" y="193388"/>
            <a:ext cx="4449705" cy="831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/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</a:rPr>
              <a:t>機車改停引導圖</a:t>
            </a:r>
            <a:endParaRPr lang="zh-TW" altLang="zh-TW" sz="4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740D4C48-F825-4EC8-901F-9B48403DB4E9}"/>
              </a:ext>
            </a:extLst>
          </p:cNvPr>
          <p:cNvSpPr txBox="1">
            <a:spLocks/>
          </p:cNvSpPr>
          <p:nvPr/>
        </p:nvSpPr>
        <p:spPr>
          <a:xfrm>
            <a:off x="5550106" y="1133474"/>
            <a:ext cx="3958292" cy="60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停車點</a:t>
            </a:r>
            <a:r>
              <a:rPr lang="en-US" altLang="zh-TW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：指南郵局後</a:t>
            </a:r>
            <a:endParaRPr lang="zh-TW" alt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0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B0089A-2798-4920-B3CD-FD169639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728F53-F419-43B1-8AF5-8F0DBF92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85" y="1879775"/>
            <a:ext cx="5285052" cy="44424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88EAFEE-BCFD-4F42-8800-64B12081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33" y="1879775"/>
            <a:ext cx="4760187" cy="44424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4D619C5E-CA72-4BCE-AB9D-BCE8195C92A0}"/>
              </a:ext>
            </a:extLst>
          </p:cNvPr>
          <p:cNvSpPr txBox="1">
            <a:spLocks/>
          </p:cNvSpPr>
          <p:nvPr/>
        </p:nvSpPr>
        <p:spPr>
          <a:xfrm>
            <a:off x="395433" y="1120070"/>
            <a:ext cx="3958292" cy="60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停車點</a:t>
            </a:r>
            <a:r>
              <a:rPr lang="en-US" altLang="zh-TW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：莊敬外舍</a:t>
            </a:r>
            <a:endParaRPr lang="zh-TW" altLang="en-US" sz="3000" dirty="0">
              <a:solidFill>
                <a:srgbClr val="0000FF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EF89C0D6-299A-4600-88C5-17D8CAF0F918}"/>
              </a:ext>
            </a:extLst>
          </p:cNvPr>
          <p:cNvSpPr txBox="1">
            <a:spLocks/>
          </p:cNvSpPr>
          <p:nvPr/>
        </p:nvSpPr>
        <p:spPr>
          <a:xfrm>
            <a:off x="5260585" y="1120070"/>
            <a:ext cx="3958292" cy="60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停車點</a:t>
            </a:r>
            <a:r>
              <a:rPr lang="en-US" altLang="zh-TW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：指南派出所旁</a:t>
            </a:r>
            <a:endParaRPr lang="zh-TW" altLang="en-US" sz="3000" dirty="0">
              <a:solidFill>
                <a:srgbClr val="0000FF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DCC4C0F-0EC3-4843-ABC7-3C538CFC23AD}"/>
              </a:ext>
            </a:extLst>
          </p:cNvPr>
          <p:cNvSpPr txBox="1">
            <a:spLocks/>
          </p:cNvSpPr>
          <p:nvPr/>
        </p:nvSpPr>
        <p:spPr>
          <a:xfrm>
            <a:off x="-216033" y="193388"/>
            <a:ext cx="4449705" cy="831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/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</a:rPr>
              <a:t>機車改停引導圖</a:t>
            </a:r>
            <a:endParaRPr lang="zh-TW" altLang="zh-TW" sz="4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3177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421823-E5EB-4ECF-A633-719E9E57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CCD29C9-BCBF-45A1-BE1F-231C4A1074C8}"/>
              </a:ext>
            </a:extLst>
          </p:cNvPr>
          <p:cNvSpPr txBox="1"/>
          <p:nvPr/>
        </p:nvSpPr>
        <p:spPr>
          <a:xfrm>
            <a:off x="3049524" y="3248906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D990B9A-B8CC-48B0-9E1B-FBBF6400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3" y="1907268"/>
            <a:ext cx="5194977" cy="444240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95BA15F5-5DF3-4E6E-9C58-08E462114660}"/>
              </a:ext>
            </a:extLst>
          </p:cNvPr>
          <p:cNvSpPr txBox="1">
            <a:spLocks/>
          </p:cNvSpPr>
          <p:nvPr/>
        </p:nvSpPr>
        <p:spPr>
          <a:xfrm>
            <a:off x="514305" y="1120070"/>
            <a:ext cx="3958292" cy="60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停車點</a:t>
            </a:r>
            <a:r>
              <a:rPr lang="en-US" altLang="zh-TW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zh-TW" altLang="en-US" sz="3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：達賢圖書館</a:t>
            </a:r>
            <a:endParaRPr lang="zh-TW" altLang="en-US" sz="3000" dirty="0">
              <a:solidFill>
                <a:srgbClr val="0000FF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1236CDE-BD39-47BA-96BB-0459E8D399CB}"/>
              </a:ext>
            </a:extLst>
          </p:cNvPr>
          <p:cNvSpPr txBox="1">
            <a:spLocks/>
          </p:cNvSpPr>
          <p:nvPr/>
        </p:nvSpPr>
        <p:spPr>
          <a:xfrm>
            <a:off x="-216033" y="193388"/>
            <a:ext cx="4449705" cy="831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/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</a:rPr>
              <a:t>機車改停引導圖</a:t>
            </a:r>
            <a:endParaRPr lang="zh-TW" altLang="zh-TW" sz="4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387915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3386</TotalTime>
  <Words>80</Words>
  <Application>Microsoft Office PowerPoint</Application>
  <PresentationFormat>寬螢幕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多面向</vt:lpstr>
      <vt:lpstr>PowerPoint 簡報</vt:lpstr>
      <vt:lpstr>停車點1：道南橋堤外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karagi chou</dc:creator>
  <cp:lastModifiedBy>Shen Adrian</cp:lastModifiedBy>
  <cp:revision>464</cp:revision>
  <cp:lastPrinted>2024-07-22T12:50:34Z</cp:lastPrinted>
  <dcterms:created xsi:type="dcterms:W3CDTF">2022-03-02T12:50:21Z</dcterms:created>
  <dcterms:modified xsi:type="dcterms:W3CDTF">2025-05-23T04:18:01Z</dcterms:modified>
</cp:coreProperties>
</file>